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"/>
  </p:notesMasterIdLst>
  <p:sldIdLst>
    <p:sldId id="5503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4321" autoAdjust="0"/>
    <p:restoredTop sz="96281" autoAdjust="0"/>
  </p:normalViewPr>
  <p:slideViewPr>
    <p:cSldViewPr snapToGrid="0" snapToObjects="1">
      <p:cViewPr varScale="1">
        <p:scale>
          <a:sx n="127" d="100"/>
          <a:sy n="127" d="100"/>
        </p:scale>
        <p:origin x="70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notesViewPr>
    <p:cSldViewPr snapToGrid="0" snapToObjects="1">
      <p:cViewPr>
        <p:scale>
          <a:sx n="200" d="100"/>
          <a:sy n="200" d="100"/>
        </p:scale>
        <p:origin x="-1096" y="70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67F14-6AF7-304D-BD12-E88E4DB72688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4621BB-7C6C-9D4E-9720-4E18A6FF9A7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2521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892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3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729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3910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290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942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907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70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871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47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2913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8AFED-A4FE-6E4B-A8CD-F113261AB1F0}" type="datetimeFigureOut">
              <a:rPr lang="en-GB" smtClean="0"/>
              <a:t>10/10/2023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6761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27E3378-8EE0-0CC1-DE2D-1E5F0CA83577}"/>
              </a:ext>
            </a:extLst>
          </p:cNvPr>
          <p:cNvCxnSpPr>
            <a:cxnSpLocks/>
          </p:cNvCxnSpPr>
          <p:nvPr/>
        </p:nvCxnSpPr>
        <p:spPr>
          <a:xfrm>
            <a:off x="3835400" y="87511"/>
            <a:ext cx="0" cy="6770489"/>
          </a:xfrm>
          <a:prstGeom prst="line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EEB302B8-6886-C597-30BB-4BE899BCFB06}"/>
              </a:ext>
            </a:extLst>
          </p:cNvPr>
          <p:cNvSpPr txBox="1"/>
          <p:nvPr/>
        </p:nvSpPr>
        <p:spPr>
          <a:xfrm>
            <a:off x="762000" y="26576"/>
            <a:ext cx="307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Rewards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E7404A-9462-A8F5-3E02-7387CB10032D}"/>
              </a:ext>
            </a:extLst>
          </p:cNvPr>
          <p:cNvSpPr txBox="1"/>
          <p:nvPr/>
        </p:nvSpPr>
        <p:spPr>
          <a:xfrm>
            <a:off x="5308600" y="3337"/>
            <a:ext cx="307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Sanctions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144431-46CE-D717-542F-40A38FE9A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4" y="891610"/>
            <a:ext cx="1595688" cy="12808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FE028F-6E9A-DB15-9E48-AF9B39AE3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661" y="1326693"/>
            <a:ext cx="1694829" cy="1182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2D31797-469B-E8CB-10B8-976C19D86A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57" y="2746519"/>
            <a:ext cx="1571747" cy="15428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1CD0DA-B2F2-876C-DEAB-C52E0B0358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42" y="4272354"/>
            <a:ext cx="1825062" cy="11821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D672A0F-067B-3366-38DB-2EEA60CAB1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214267"/>
              </p:ext>
            </p:extLst>
          </p:nvPr>
        </p:nvGraphicFramePr>
        <p:xfrm>
          <a:off x="4191997" y="886630"/>
          <a:ext cx="4815032" cy="5603589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889371">
                  <a:extLst>
                    <a:ext uri="{9D8B030D-6E8A-4147-A177-3AD203B41FA5}">
                      <a16:colId xmlns:a16="http://schemas.microsoft.com/office/drawing/2014/main" val="3774290699"/>
                    </a:ext>
                  </a:extLst>
                </a:gridCol>
                <a:gridCol w="1926772">
                  <a:extLst>
                    <a:ext uri="{9D8B030D-6E8A-4147-A177-3AD203B41FA5}">
                      <a16:colId xmlns:a16="http://schemas.microsoft.com/office/drawing/2014/main" val="2785402811"/>
                    </a:ext>
                  </a:extLst>
                </a:gridCol>
                <a:gridCol w="1998889">
                  <a:extLst>
                    <a:ext uri="{9D8B030D-6E8A-4147-A177-3AD203B41FA5}">
                      <a16:colId xmlns:a16="http://schemas.microsoft.com/office/drawing/2014/main" val="1247045640"/>
                    </a:ext>
                  </a:extLst>
                </a:gridCol>
              </a:tblGrid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dirty="0">
                          <a:effectLst/>
                          <a:latin typeface="Comic Sans MS" panose="030F0902030302020204" pitchFamily="66" charset="0"/>
                        </a:rPr>
                        <a:t>Steps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dirty="0">
                          <a:effectLst/>
                          <a:latin typeface="Comic Sans MS" panose="030F0902030302020204" pitchFamily="66" charset="0"/>
                        </a:rPr>
                        <a:t>Sanction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dirty="0">
                          <a:effectLst/>
                          <a:latin typeface="Comic Sans MS" panose="030F0902030302020204" pitchFamily="66" charset="0"/>
                        </a:rPr>
                        <a:t>Additional Information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1219129"/>
                  </a:ext>
                </a:extLst>
              </a:tr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1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First Verbal warning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196860"/>
                  </a:ext>
                </a:extLst>
              </a:tr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2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omic Sans MS" panose="030F0902030302020204" pitchFamily="66" charset="0"/>
                        </a:rPr>
                        <a:t>Second Verbal Warning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omic Sans MS" panose="030F0902030302020204" pitchFamily="66" charset="0"/>
                        </a:rPr>
                        <a:t>Lose 5 minutes playtime, lunchtime or golden time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208465"/>
                  </a:ext>
                </a:extLst>
              </a:tr>
              <a:tr h="166032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3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Third verbal warning - child to sit on a chair (at the front of the classroom) for 5 minutes, with a timer </a:t>
                      </a:r>
                    </a:p>
                    <a:p>
                      <a:pPr algn="l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Parents are spoken to at the end of the day</a:t>
                      </a:r>
                    </a:p>
                    <a:p>
                      <a:pPr algn="ctr"/>
                      <a:endParaRPr lang="en-GB" sz="1200" b="0" dirty="0">
                        <a:effectLst/>
                        <a:latin typeface="Comic Sans MS" panose="030F0902030302020204" pitchFamily="66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200" b="1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Complete the behaviour log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820185"/>
                  </a:ext>
                </a:extLst>
              </a:tr>
              <a:tr h="1867863">
                <a:tc>
                  <a:txBody>
                    <a:bodyPr/>
                    <a:lstStyle/>
                    <a:p>
                      <a:pPr fontAlgn="t"/>
                      <a:endParaRPr lang="en-GB" sz="1200" b="0" dirty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4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Fourth and finally warning – child is sent to a partner class for 5 minutes, with a timer. This will also result in a loss of golden time.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Nursery to Reception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Reception to Nursery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1 to Reception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2 to Year 3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3 to Year 2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4 to Year 2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5 to Year 6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6 to Year 5</a:t>
                      </a:r>
                    </a:p>
                    <a:p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149743"/>
                  </a:ext>
                </a:extLst>
              </a:tr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5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Child is referred to HT or DHT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Meeting to be arranged to see parents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07948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36523C7-DE32-151A-2464-28715B5D9FC1}"/>
              </a:ext>
            </a:extLst>
          </p:cNvPr>
          <p:cNvSpPr txBox="1"/>
          <p:nvPr/>
        </p:nvSpPr>
        <p:spPr>
          <a:xfrm>
            <a:off x="1653742" y="5585063"/>
            <a:ext cx="1688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>
                <a:latin typeface="Comic Sans MS" panose="030F0902030302020204" pitchFamily="66" charset="0"/>
              </a:rPr>
              <a:t>Friday </a:t>
            </a:r>
          </a:p>
          <a:p>
            <a:pPr algn="ctr"/>
            <a:r>
              <a:rPr lang="en-US" dirty="0">
                <a:latin typeface="Comic Sans MS" panose="030F0902030302020204" pitchFamily="66" charset="0"/>
              </a:rPr>
              <a:t>2.45 – 3.10pm</a:t>
            </a:r>
          </a:p>
        </p:txBody>
      </p:sp>
    </p:spTree>
    <p:extLst>
      <p:ext uri="{BB962C8B-B14F-4D97-AF65-F5344CB8AC3E}">
        <p14:creationId xmlns:p14="http://schemas.microsoft.com/office/powerpoint/2010/main" val="310943529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39792</TotalTime>
  <Words>157</Words>
  <Application>Microsoft Macintosh PowerPoint</Application>
  <PresentationFormat>On-screen Show (4:3)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Etheridge</dc:creator>
  <cp:lastModifiedBy>Ttadams75@outlook.com</cp:lastModifiedBy>
  <cp:revision>221</cp:revision>
  <dcterms:created xsi:type="dcterms:W3CDTF">2018-12-02T18:59:23Z</dcterms:created>
  <dcterms:modified xsi:type="dcterms:W3CDTF">2023-10-10T15:31:14Z</dcterms:modified>
</cp:coreProperties>
</file>