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3"/>
  </p:sldMasterIdLst>
  <p:notesMasterIdLst>
    <p:notesMasterId r:id="rId7"/>
  </p:notesMasterIdLst>
  <p:sldIdLst>
    <p:sldId id="256" r:id="rId4"/>
    <p:sldId id="257" r:id="rId5"/>
    <p:sldId id="258" r:id="rId6"/>
  </p:sldIdLst>
  <p:sldSz cx="9906000" cy="6858000" type="A4"/>
  <p:notesSz cx="6797675" cy="98726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6" autoAdjust="0"/>
    <p:restoredTop sz="94490" autoAdjust="0"/>
  </p:normalViewPr>
  <p:slideViewPr>
    <p:cSldViewPr>
      <p:cViewPr varScale="1">
        <p:scale>
          <a:sx n="119" d="100"/>
          <a:sy n="119" d="100"/>
        </p:scale>
        <p:origin x="1248" y="19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CB5F5B-B515-46D0-8033-88D4B862F2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5C75B-F6D0-4E0D-8853-1155C1F4F5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2C0E871C-4CD9-3546-AEC8-83AC0650FFBA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8E6476F-AE62-49E8-B687-FA881B6983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23900" y="739775"/>
            <a:ext cx="53498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5AAD969-18DA-42DD-8590-F47A6D2B54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F81907-BFDA-4C0D-9313-7672BA17C6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8E161-2BA1-4050-AB25-A584E42DC9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62B0CC2-D0B5-D940-ADC6-7AD1214BA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2F50B2D5-FCC7-B477-03D6-1C2B63972D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474A6990-CCC4-1A8F-E0D2-9C35DC9CE7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FC135E09-4B5E-03AC-2A09-633CA746EC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48F8577-5012-2A43-A3C7-C96CEECA59BA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08792E-9A20-A443-3B73-3BF87749C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193D8-9B10-3E42-9FF8-3B74DD5C341E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DAC75-32C1-F131-DA07-58B51CD25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BAAE9-66EB-75C1-4B2F-58CA3A8F8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E7F48-499C-D84F-8B20-554FA8E742C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8209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35CFD-73D4-72AA-5F70-DBB337093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4617E-3889-B241-942F-48C4624D0F6B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9F9CC3-273D-03AF-BD4F-2AE30304D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D49533-1C2D-DFD9-D826-8BB79D04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0760ED-816D-E544-9277-5C5328CEB9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7938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DECBF-79CD-1ADB-31B4-03C6CAA4C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1EF7F-4D08-6043-B2AD-C0282F6210D2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CDB54-34C9-FC97-894F-8033B3E0D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19425-C49B-564A-60BF-BD962F679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75191-C3D0-E342-9FA4-27EC2FB65B3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999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E747C58-1D4F-981B-780B-F450A438E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293CE-4044-DE48-9D7C-CF659D7EAAA3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95267A8-9857-9DBE-5893-05DC4E1C8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6AF932F-2041-485D-C225-0ECCAE6AB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15693-7B3F-DC48-A525-192DD34234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6511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4EF0826-B60F-6A5D-5D12-D83932806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A18FA-0BD1-3842-8465-1A682B816F94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FC22886-4F20-D92A-BA6C-1930FF051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C78C3E1-B10D-B503-5B12-3B9D5D19C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F5789-5802-3F43-894A-B85C1B0ABF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9330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B2AF88F-5499-E1C2-5304-BA017259E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C20AA-53CC-AB48-9E69-660C863F3C50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312702F-0928-76DE-2BC6-16E12C1BA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E8A7BBE-67CF-16C0-F012-C12E87660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B7974-4B31-9848-B0B3-1ACFA9AD13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684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86EFD8B-4B7D-09C2-7FA9-444B67D59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05013-1748-F742-937F-B70DC97E5587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B6FFFA-1479-A4FD-2636-33C056FAA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FA88A1D-51C7-D320-CFA8-8DC00B0CA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77E51-500A-6248-80C3-3BAD1EC0E40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2645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2328D1-1B70-72CA-7384-8C82ECD86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F9C3C-DDF6-4344-9C5E-25EB776E2003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EEF0AD7-2E13-70FB-7C74-63E37B2CE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C1AA8A1-A1F2-6DD4-5739-2F061A60F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CEFC2-0B8B-7642-9B7B-36EFE83D4C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0929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C6023AB-AD9C-28F2-0E34-E5F814FB1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6783F-5FE4-BF48-B739-D44A79860330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B5BC5FD-B0B6-8D52-6382-BD8EFA1A8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472396-7C0C-510A-302B-E8889A219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117BDC-F36B-9C4E-AC53-05E9F1B927E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9587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5E629-8541-A522-04CE-ECCFDADE9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48FD7-DDEF-7F4B-80FE-8C1733CA275E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87D2DE-FEF9-4CA9-FB25-14FAC5A7E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84282-CF25-BE65-0BEB-47FE179E7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D9809-D629-5B43-893B-E8E159CD08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065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0611F-67F3-FB50-D95E-EF6E9B6BF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ABA19-F36E-354B-A409-979B60DFE589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BA7ABF-B209-4BD6-2613-70D97D99E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26FE8-1E5C-7FD8-642C-67D5FA212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F49C7-E663-2A49-BC6B-4C9C35E344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9676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DE493BA-2994-989F-066E-89000936A1B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6A3E3AC-7293-DB15-0610-469C9EC638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7B93B-6BDD-4068-A379-674DACFA8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5DFED5-735F-5048-9807-F2FEE2D80A31}" type="datetimeFigureOut">
              <a:rPr lang="en-GB"/>
              <a:pPr>
                <a:defRPr/>
              </a:pPr>
              <a:t>01/12/2023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A7FF8-59D4-427F-B2A1-FC40CB6C77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5FC3C1-4A35-4E58-8CC6-DF95BBD50A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D7F063A-BBED-7F4C-A329-983ABEE3945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>
            <a:extLst>
              <a:ext uri="{FF2B5EF4-FFF2-40B4-BE49-F238E27FC236}">
                <a16:creationId xmlns:a16="http://schemas.microsoft.com/office/drawing/2014/main" id="{2E657865-8A4F-ADE6-AB9E-E6E035D1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6165850"/>
            <a:ext cx="71104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Vegetarian options available daily.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For any allergen/dietary requirements please speak to The Catering Supervisor</a:t>
            </a:r>
            <a:endParaRPr lang="en-GB" altLang="en-US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C1F296F-0829-4418-90A5-0DAF006D383A}"/>
              </a:ext>
            </a:extLst>
          </p:cNvPr>
          <p:cNvGraphicFramePr>
            <a:graphicFrameLocks noGrp="1"/>
          </p:cNvGraphicFramePr>
          <p:nvPr/>
        </p:nvGraphicFramePr>
        <p:xfrm>
          <a:off x="560514" y="1700808"/>
          <a:ext cx="8928990" cy="39823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857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503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Fish Fingers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Marvellous Macaroni Cheese</a:t>
                      </a: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Meatballs in herby tomato sauce with Spaghetti 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Jacket Potato served with Cheese or tuna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Roast Chicken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Quorn  sausage served with mashed potatoes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Jerk Chicken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Rice &amp; Peas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cheese/onion </a:t>
                      </a: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quiche  Potatoes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Homemade</a:t>
                      </a: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Margarita Pizza  </a:t>
                      </a:r>
                      <a:r>
                        <a:rPr lang="en-GB" sz="1400" baseline="0" dirty="0">
                          <a:effectLst/>
                          <a:highlight>
                            <a:srgbClr val="00FF00"/>
                          </a:highlight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endParaRPr lang="en-GB" sz="1400" baseline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Vegetable Samosa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Fresh Seasonal Vegetables, potatoes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&amp;</a:t>
                      </a:r>
                      <a:r>
                        <a:rPr lang="en-GB" sz="1200" dirty="0">
                          <a:effectLst/>
                          <a:latin typeface="+mn-lt"/>
                        </a:rPr>
                        <a:t>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Garlic Bread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Fresh Seasonal Vegetables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</a:rPr>
                        <a:t> 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Fresh Seasonal Vegetables, roast potatoes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Fresh Seasonal Vegetables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Fresh Seasonal Vegetables, chunky chips, baked beans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468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Seasonal Salad Bar With Fresh Bread Available Daily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A Daily Selection Of Fresh Fruit &amp; Fruit Yoghurts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23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Fruit Flap Jack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Fresh Fruit Salad Or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Chocolate Square 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Fruit Sponge 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served with custard  </a:t>
                      </a: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Fruit Jelly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Assorted Flavoured Ice cream Tubs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076" name="AutoShape 5">
            <a:extLst>
              <a:ext uri="{FF2B5EF4-FFF2-40B4-BE49-F238E27FC236}">
                <a16:creationId xmlns:a16="http://schemas.microsoft.com/office/drawing/2014/main" id="{2E9D23BB-5F4B-6B71-730A-4309E81074C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7" name="AutoShape 7">
            <a:extLst>
              <a:ext uri="{FF2B5EF4-FFF2-40B4-BE49-F238E27FC236}">
                <a16:creationId xmlns:a16="http://schemas.microsoft.com/office/drawing/2014/main" id="{D4977216-A68E-B73D-4231-073C561768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96863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8" name="AutoShape 9">
            <a:extLst>
              <a:ext uri="{FF2B5EF4-FFF2-40B4-BE49-F238E27FC236}">
                <a16:creationId xmlns:a16="http://schemas.microsoft.com/office/drawing/2014/main" id="{4E975222-FDFA-A460-4BA5-F1DD035B5E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263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79" name="AutoShape 11">
            <a:extLst>
              <a:ext uri="{FF2B5EF4-FFF2-40B4-BE49-F238E27FC236}">
                <a16:creationId xmlns:a16="http://schemas.microsoft.com/office/drawing/2014/main" id="{E6B0F80D-1143-8DE3-D899-DF63343160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1663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0" name="AutoShape 13" descr="\\svwccg102.addm.ads.brm.pri\HomeShare\PEOPLE\BCCECEHN\My Pictures\Geore dixon emblam.webp">
            <a:extLst>
              <a:ext uri="{FF2B5EF4-FFF2-40B4-BE49-F238E27FC236}">
                <a16:creationId xmlns:a16="http://schemas.microsoft.com/office/drawing/2014/main" id="{8D5F2086-EFBF-25B4-DC08-C94893343B6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54063" y="4651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1" name="AutoShape 15" descr="\\svwccg102.addm.ads.brm.pri\HomeShare\PEOPLE\BCCECEHN\My Pictures\Geore dixon emblam.webp">
            <a:extLst>
              <a:ext uri="{FF2B5EF4-FFF2-40B4-BE49-F238E27FC236}">
                <a16:creationId xmlns:a16="http://schemas.microsoft.com/office/drawing/2014/main" id="{28625A0D-2501-95FC-CA30-0A9764C9DB5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06463" y="617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082" name="AutoShape 17" descr="\\svwccg102.addm.ads.brm.pri\HomeShare\PEOPLE\BCCECEHN\My Pictures\Geore dixon emblam.webp">
            <a:extLst>
              <a:ext uri="{FF2B5EF4-FFF2-40B4-BE49-F238E27FC236}">
                <a16:creationId xmlns:a16="http://schemas.microsoft.com/office/drawing/2014/main" id="{66587ECC-2EBE-049D-51DD-A4946575C5B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58863" y="769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AE5BD6B-5EC7-4D3D-92ED-10FB2AF587CC}"/>
              </a:ext>
            </a:extLst>
          </p:cNvPr>
          <p:cNvGraphicFramePr>
            <a:graphicFrameLocks noGrp="1"/>
          </p:cNvGraphicFramePr>
          <p:nvPr/>
        </p:nvGraphicFramePr>
        <p:xfrm>
          <a:off x="823122" y="1238841"/>
          <a:ext cx="8259755" cy="47636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34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3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4013">
                  <a:extLst>
                    <a:ext uri="{9D8B030D-6E8A-4147-A177-3AD203B41FA5}">
                      <a16:colId xmlns:a16="http://schemas.microsoft.com/office/drawing/2014/main" val="2345984849"/>
                    </a:ext>
                  </a:extLst>
                </a:gridCol>
                <a:gridCol w="17813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13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13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181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Veggie Burger (V)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Cheese or Tuna Jacket Potato </a:t>
                      </a:r>
                      <a:r>
                        <a:rPr lang="en-GB" sz="1400" dirty="0">
                          <a:effectLst/>
                          <a:highlight>
                            <a:srgbClr val="00FF00"/>
                          </a:highlight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Tex – Mex enchiladas with Minced Beef/Quorn </a:t>
                      </a:r>
                      <a:endParaRPr lang="en-GB" sz="1400" baseline="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Cheese/Onion Pasty 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Roasted Chicken Fillet 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Roast </a:t>
                      </a:r>
                      <a:endParaRPr lang="en-GB" sz="1400" dirty="0">
                        <a:effectLst/>
                        <a:highlight>
                          <a:srgbClr val="00FFFF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Both served with gravy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Chicken Tikka Masala  With Wholemeal Rice &amp; Naan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Quiche &amp;  Potatoes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Homemade</a:t>
                      </a: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Margarita Pizza </a:t>
                      </a:r>
                      <a:r>
                        <a:rPr lang="en-GB" sz="1400" baseline="0" dirty="0">
                          <a:effectLst/>
                          <a:highlight>
                            <a:srgbClr val="00FF00"/>
                          </a:highlight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Fish Fingers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93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seasoned wedges, Fresh Seasonal Vegetables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Herby Diced Potato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+mn-lt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Seasonal Vegetables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Fresh Seasonal Vegetables, Roast Potatoes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Fresh Seasonal Vegetables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Chunky Chips, Fresh Seasonal Vegetables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3031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Seasonal Salad Bar With Fresh Bread Available Daily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A Daily Selection Of Fresh Fruit &amp; Fruit Yoghurts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65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Shortbread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Served with Custard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Beetroot &amp; Cocoa Muffins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Sultana Cookie 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Val’s Orange Sponge  &amp; Custard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Assorted Flavoured Ice cream Tubs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23" name="Text Box 2">
            <a:extLst>
              <a:ext uri="{FF2B5EF4-FFF2-40B4-BE49-F238E27FC236}">
                <a16:creationId xmlns:a16="http://schemas.microsoft.com/office/drawing/2014/main" id="{D0C0D7EC-C68C-0D77-36D4-BD79E0D80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6165850"/>
            <a:ext cx="71104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Vegetarian options available daily.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For any allergen/dietary requirements please speak to The Catering Supervisor</a:t>
            </a:r>
            <a:endParaRPr lang="en-GB" altLang="en-US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C5F2110-DD43-40F2-A0CA-737EE8607DD5}"/>
              </a:ext>
            </a:extLst>
          </p:cNvPr>
          <p:cNvGraphicFramePr>
            <a:graphicFrameLocks noGrp="1"/>
          </p:cNvGraphicFramePr>
          <p:nvPr/>
        </p:nvGraphicFramePr>
        <p:xfrm>
          <a:off x="488504" y="1700808"/>
          <a:ext cx="8928990" cy="421875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857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5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604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Lamb Bolognaise  with Garlic Infused Homemade Bread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Cheese and Onion Pasty </a:t>
                      </a:r>
                      <a:endParaRPr lang="en-GB" sz="1400" baseline="0" dirty="0">
                        <a:effectLst/>
                        <a:highlight>
                          <a:srgbClr val="00FFFF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Bubble Fish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Mediterranean Pasta with Garlic Bread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Traditional Roast Turkey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Quorn Roast </a:t>
                      </a:r>
                      <a:endParaRPr lang="en-GB" sz="1400" dirty="0">
                        <a:effectLst/>
                        <a:highlight>
                          <a:srgbClr val="00FFFF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Served with Stuffing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Sausage Halal 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Fish Fingers       </a:t>
                      </a: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Homemade</a:t>
                      </a: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Margarita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Shish Kebab  </a:t>
                      </a:r>
                      <a:r>
                        <a:rPr lang="en-GB" sz="1400" baseline="0" dirty="0">
                          <a:effectLst/>
                          <a:highlight>
                            <a:srgbClr val="00FF00"/>
                          </a:highlight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baseline="0" dirty="0">
                        <a:solidFill>
                          <a:schemeClr val="tx1"/>
                        </a:solidFill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26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Wholemeal Spaghetti, Fresh Seasonal Vegetables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, </a:t>
                      </a:r>
                      <a:r>
                        <a:rPr lang="en-GB" sz="1200" dirty="0">
                          <a:effectLst/>
                          <a:latin typeface="+mn-lt"/>
                        </a:rPr>
                        <a:t> and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Homemade wedges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Fresh Seasonal Vegetables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 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Fresh Seasonal Vegetables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</a:rPr>
                        <a:t>With Roast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and Mashed Potatoes 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Fresh Seasonal Vegetables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Mashed Potato</a:t>
                      </a:r>
                      <a:r>
                        <a:rPr lang="en-GB" sz="1200" baseline="0" dirty="0">
                          <a:effectLst/>
                          <a:latin typeface="+mn-lt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+mn-lt"/>
                        </a:rPr>
                        <a:t>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n-lt"/>
                        </a:rPr>
                        <a:t>Served With Fresh Seasonal Vegetables, Chunky Chips &amp; Salad</a:t>
                      </a:r>
                      <a:endParaRPr lang="en-GB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4793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Fresh Seasonal Salad Bar With Fresh Bread Available Daily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A Daily Selection Of Fresh Fruit &amp; Fruit Yoghurts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2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Fresh Fruit Salad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Fruit Jelly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Chocolate Concrete and Custard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Fruit Crumble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400" dirty="0">
                        <a:effectLst/>
                        <a:highlight>
                          <a:srgbClr val="00FF00"/>
                        </a:highlight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Banana Flapjack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Assorted Flavoured Ice cream Tubs</a:t>
                      </a:r>
                    </a:p>
                  </a:txBody>
                  <a:tcPr marL="64914" marR="6491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EFD1">
                            <a:alpha val="0"/>
                          </a:srgbClr>
                        </a:gs>
                        <a:gs pos="95000">
                          <a:schemeClr val="bg1">
                            <a:alpha val="0"/>
                          </a:schemeClr>
                        </a:gs>
                        <a:gs pos="100000">
                          <a:srgbClr val="D1C39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147" name="Text Box 2">
            <a:extLst>
              <a:ext uri="{FF2B5EF4-FFF2-40B4-BE49-F238E27FC236}">
                <a16:creationId xmlns:a16="http://schemas.microsoft.com/office/drawing/2014/main" id="{D1AC28CC-02CD-2292-ABD7-B29970638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6165850"/>
            <a:ext cx="7110413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Vegetarian options available daily.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>
                <a:ea typeface="Calibri" panose="020F0502020204030204" pitchFamily="34" charset="0"/>
                <a:cs typeface="Times New Roman" panose="02020603050405020304" pitchFamily="18" charset="0"/>
              </a:rPr>
              <a:t>For any allergen/dietary requirements please speak to the Catering Supervisor</a:t>
            </a:r>
            <a:endParaRPr lang="en-GB" altLang="en-US" sz="1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GB" altLang="en-US" sz="11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FD2D0BF8B435438EBB40EC7FD65CBF" ma:contentTypeVersion="8" ma:contentTypeDescription="Create a new document." ma:contentTypeScope="" ma:versionID="18adb71a89e660e3847819bcb5fbf071">
  <xsd:schema xmlns:xsd="http://www.w3.org/2001/XMLSchema" xmlns:xs="http://www.w3.org/2001/XMLSchema" xmlns:p="http://schemas.microsoft.com/office/2006/metadata/properties" xmlns:ns3="0c8d4972-5555-4cf8-9678-f8d8613995ce" targetNamespace="http://schemas.microsoft.com/office/2006/metadata/properties" ma:root="true" ma:fieldsID="8afe807e15437ed3a6aaa05e3380d942" ns3:_="">
    <xsd:import namespace="0c8d4972-5555-4cf8-9678-f8d8613995c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8d4972-5555-4cf8-9678-f8d8613995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3B1178-2994-469E-9F71-B18627B42D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5FC9B6-A9DF-42FC-8C11-A183E586A8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c8d4972-5555-4cf8-9678-f8d861399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5591</TotalTime>
  <Words>432</Words>
  <Application>Microsoft Macintosh PowerPoint</Application>
  <PresentationFormat>A4 Paper (210x297 mm)</PresentationFormat>
  <Paragraphs>94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>Service Birmingham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Service Birmingham</dc:creator>
  <cp:lastModifiedBy>Ttadams75@outlook.com</cp:lastModifiedBy>
  <cp:revision>167</cp:revision>
  <cp:lastPrinted>2017-06-19T13:27:04Z</cp:lastPrinted>
  <dcterms:created xsi:type="dcterms:W3CDTF">2016-08-03T15:42:38Z</dcterms:created>
  <dcterms:modified xsi:type="dcterms:W3CDTF">2023-12-01T13:43:45Z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0x010100DBFD2D0BF8B435438EBB40EC7FD65CBF</vt:lpwstr>
  </property>
</Properties>
</file>